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3" r:id="rId23"/>
    <p:sldId id="291" r:id="rId24"/>
    <p:sldId id="294" r:id="rId25"/>
    <p:sldId id="292" r:id="rId26"/>
    <p:sldId id="295" r:id="rId27"/>
    <p:sldId id="296" r:id="rId28"/>
    <p:sldId id="268" r:id="rId29"/>
    <p:sldId id="276" r:id="rId30"/>
    <p:sldId id="266" r:id="rId31"/>
    <p:sldId id="269" r:id="rId32"/>
    <p:sldId id="270" r:id="rId33"/>
    <p:sldId id="271" r:id="rId34"/>
    <p:sldId id="298" r:id="rId35"/>
    <p:sldId id="299" r:id="rId36"/>
    <p:sldId id="300" r:id="rId37"/>
    <p:sldId id="302" r:id="rId38"/>
    <p:sldId id="297" r:id="rId39"/>
    <p:sldId id="304" r:id="rId40"/>
    <p:sldId id="303" r:id="rId41"/>
    <p:sldId id="305" r:id="rId42"/>
    <p:sldId id="275" r:id="rId43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idole" panose="02000503000000000000" pitchFamily="50" charset="0"/>
      <p:regular r:id="rId49"/>
    </p:embeddedFont>
    <p:embeddedFont>
      <p:font typeface="Impact" panose="020B0806030902050204" pitchFamily="34" charset="0"/>
      <p:regular r:id="rId50"/>
    </p:embeddedFont>
    <p:embeddedFont>
      <p:font typeface="League Spartan" panose="020B0604020202020204" charset="0"/>
      <p:regular r:id="rId51"/>
    </p:embeddedFont>
    <p:embeddedFont>
      <p:font typeface="Open Sans Extra Bold" panose="020B0604020202020204" charset="0"/>
      <p:regular r:id="rId52"/>
    </p:embeddedFont>
    <p:embeddedFont>
      <p:font typeface="Roboto" panose="02000000000000000000" pitchFamily="2" charset="0"/>
      <p:regular r:id="rId53"/>
      <p:bold r:id="rId54"/>
    </p:embeddedFont>
    <p:embeddedFont>
      <p:font typeface="Roboto Mono" pitchFamily="2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ddendum" id="{3CCE065B-7A43-4046-B801-1DF590334418}">
          <p14:sldIdLst>
            <p14:sldId id="293"/>
            <p14:sldId id="291"/>
            <p14:sldId id="294"/>
            <p14:sldId id="292"/>
            <p14:sldId id="295"/>
            <p14:sldId id="296"/>
            <p14:sldId id="268"/>
            <p14:sldId id="276"/>
            <p14:sldId id="266"/>
            <p14:sldId id="269"/>
            <p14:sldId id="270"/>
            <p14:sldId id="271"/>
          </p14:sldIdLst>
        </p14:section>
        <p14:section name="6. VLOOKUP meet join" id="{B9543CC9-49A7-4FC2-9E76-33055CDDF8FE}">
          <p14:sldIdLst>
            <p14:sldId id="298"/>
            <p14:sldId id="299"/>
            <p14:sldId id="300"/>
            <p14:sldId id="302"/>
          </p14:sldIdLst>
        </p14:section>
        <p14:section name="7. Conclusion" id="{A4BC7640-9CC7-418E-A546-59B7C5045359}">
          <p14:sldIdLst>
            <p14:sldId id="297"/>
            <p14:sldId id="304"/>
            <p14:sldId id="303"/>
            <p14:sldId id="305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0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denbuie/tidyexplain#mutating-joins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adenbuie/tidyexplain#mutating-joins" TargetMode="External"/><Relationship Id="rId4" Type="http://schemas.openxmlformats.org/officeDocument/2006/relationships/image" Target="../media/image21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2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INTRODUCTION TO POWER QUERY FOR EXCEL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137336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151936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292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</a:p>
        </p:txBody>
      </p:sp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82000" y="419100"/>
            <a:ext cx="9593207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6. </a:t>
            </a:r>
            <a:r>
              <a:rPr lang="en-US" sz="7500" spc="3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, MEET </a:t>
            </a:r>
            <a:r>
              <a:rPr lang="en-US" sz="7500" spc="37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603754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8" y="2400300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5715E-B946-4FD2-8B56-C46728216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723900"/>
            <a:ext cx="10439400" cy="104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376892"/>
            <a:ext cx="11302158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League Spartan Bold"/>
              </a:rPr>
              <a:t>INNER JOIN:</a:t>
            </a:r>
          </a:p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5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14342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B5715E-B946-4FD2-8B56-C46728216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723900"/>
            <a:ext cx="10439400" cy="104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8B337D-38DC-4E33-9355-A5E83DEBDF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21" y="695391"/>
            <a:ext cx="10391857" cy="103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5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85442" y="376892"/>
            <a:ext cx="11302158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League Spartan Bold"/>
              </a:rPr>
              <a:t>LEFT </a:t>
            </a:r>
            <a:r>
              <a:rPr lang="en-US" sz="3200" b="1" spc="160" dirty="0">
                <a:solidFill>
                  <a:srgbClr val="000000"/>
                </a:solidFill>
                <a:latin typeface="League Spartan Bold"/>
              </a:rPr>
              <a:t>OUTER JOIN:</a:t>
            </a:r>
          </a:p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8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82000" y="571500"/>
            <a:ext cx="959320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11035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to learn next?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M 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PowerPivot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800" dirty="0">
                <a:latin typeface="Gidole" panose="020B060402020202020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4112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https://learning.oreilly.com/library/view/collect-combine-and/9781509307982/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37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Collect, Combine, and Transform Data Using Power Query in Excel and Power BI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1st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Gil </a:t>
            </a:r>
            <a:r>
              <a:rPr lang="en-US" sz="4200" dirty="0" err="1">
                <a:solidFill>
                  <a:srgbClr val="FFFFFF"/>
                </a:solidFill>
                <a:latin typeface="League Spartan"/>
              </a:rPr>
              <a:t>Raviv</a:t>
            </a:r>
            <a:endParaRPr lang="en-US" sz="4200" dirty="0">
              <a:solidFill>
                <a:srgbClr val="FFFFFF"/>
              </a:solidFill>
              <a:latin typeface="League Spartan"/>
            </a:endParaRPr>
          </a:p>
        </p:txBody>
      </p:sp>
      <p:pic>
        <p:nvPicPr>
          <p:cNvPr id="4100" name="Picture 4" descr="Collect, Combine, and Transform Data Using Power Query in ...">
            <a:extLst>
              <a:ext uri="{FF2B5EF4-FFF2-40B4-BE49-F238E27FC236}">
                <a16:creationId xmlns:a16="http://schemas.microsoft.com/office/drawing/2014/main" id="{A042CD0E-B87E-426C-AA5B-90C18349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73" y="1066799"/>
            <a:ext cx="6450542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3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https://learning.oreilly.com/library/view/excel-power-pivot/9781119210641/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 i="1" dirty="0">
              <a:solidFill>
                <a:srgbClr val="FFFFFF"/>
              </a:solidFill>
              <a:latin typeface="League Spartan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Excel Power Pivot and Power Query For Dummies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Mike Alexander</a:t>
            </a:r>
          </a:p>
        </p:txBody>
      </p:sp>
      <p:pic>
        <p:nvPicPr>
          <p:cNvPr id="5122" name="Picture 2" descr="Excel Power Pivot and Power Query For Dummies (For Dummies ...">
            <a:extLst>
              <a:ext uri="{FF2B5EF4-FFF2-40B4-BE49-F238E27FC236}">
                <a16:creationId xmlns:a16="http://schemas.microsoft.com/office/drawing/2014/main" id="{CCB842BE-D4FD-44A1-88F2-EA63C262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152" y="1205277"/>
            <a:ext cx="5693322" cy="7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180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F2F0F4"/>
                </a:solidFill>
                <a:latin typeface="League Spartan Bold"/>
              </a:rPr>
              <a:t>LET'S TALK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1083</Words>
  <Application>Microsoft Office PowerPoint</Application>
  <PresentationFormat>Custom</PresentationFormat>
  <Paragraphs>233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League Spartan Bold</vt:lpstr>
      <vt:lpstr>Arial</vt:lpstr>
      <vt:lpstr>Gidole Bold</vt:lpstr>
      <vt:lpstr>Gidole</vt:lpstr>
      <vt:lpstr>League Spartan Italics</vt:lpstr>
      <vt:lpstr>Impact</vt:lpstr>
      <vt:lpstr>Roboto Mono</vt:lpstr>
      <vt:lpstr>Open Sans Extra Bold</vt:lpstr>
      <vt:lpstr>Calibri</vt:lpstr>
      <vt:lpstr>League Spartan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31</cp:revision>
  <dcterms:created xsi:type="dcterms:W3CDTF">2006-08-16T00:00:00Z</dcterms:created>
  <dcterms:modified xsi:type="dcterms:W3CDTF">2019-12-28T22:06:12Z</dcterms:modified>
  <dc:identifier>DADurESpNu8</dc:identifier>
</cp:coreProperties>
</file>